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0" r:id="rId4"/>
    <p:sldId id="296" r:id="rId5"/>
    <p:sldId id="301" r:id="rId6"/>
    <p:sldId id="284" r:id="rId7"/>
    <p:sldId id="261" r:id="rId8"/>
    <p:sldId id="262" r:id="rId9"/>
    <p:sldId id="263" r:id="rId10"/>
    <p:sldId id="294" r:id="rId11"/>
    <p:sldId id="265" r:id="rId12"/>
    <p:sldId id="297" r:id="rId13"/>
    <p:sldId id="259" r:id="rId14"/>
    <p:sldId id="288" r:id="rId15"/>
    <p:sldId id="299" r:id="rId16"/>
    <p:sldId id="289" r:id="rId17"/>
    <p:sldId id="307" r:id="rId18"/>
    <p:sldId id="303" r:id="rId19"/>
    <p:sldId id="330" r:id="rId20"/>
    <p:sldId id="287" r:id="rId21"/>
    <p:sldId id="331" r:id="rId22"/>
    <p:sldId id="290" r:id="rId23"/>
    <p:sldId id="291" r:id="rId24"/>
    <p:sldId id="324" r:id="rId25"/>
    <p:sldId id="320" r:id="rId26"/>
    <p:sldId id="292" r:id="rId27"/>
    <p:sldId id="321" r:id="rId28"/>
    <p:sldId id="310" r:id="rId29"/>
    <p:sldId id="311" r:id="rId30"/>
    <p:sldId id="282" r:id="rId31"/>
    <p:sldId id="32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28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4BEF2B-FB1C-4475-A54B-72172A350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A21AC-DCA5-4E56-A4E1-FF577EA621D5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B410B6-1EAD-41DF-8D86-CF0E5B536359}" type="slidenum">
              <a:rPr lang="ru-RU" sz="1200"/>
              <a:pPr algn="r"/>
              <a:t>30</a:t>
            </a:fld>
            <a:endParaRPr lang="ru-RU" sz="1200"/>
          </a:p>
        </p:txBody>
      </p:sp>
      <p:sp>
        <p:nvSpPr>
          <p:cNvPr id="481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A3D1-336A-4A16-B70A-C7E43E444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F5470-5CC7-4AD4-AE42-8D8FC48E5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9E52C-E3E4-4814-8C44-1C948E9F0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6D007-CD30-49BC-9FE2-1BE4C0BB1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982D-2105-4704-95B5-B34296ED5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D9D80-F2D3-4356-A0F2-C7296F92B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AAB90-D002-49DA-9935-CD2CC2802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DDE74-BE27-444C-B398-F78B4B33B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6C37D-88E8-49AB-820A-42695E168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9C3F-EE50-4BAE-B4FE-E73BE631E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30C00-CEE8-4BDD-815C-A83C8D763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2E8A-8F26-44A4-8F8F-52AB36738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BB8F97-75EB-4393-A001-6145199F8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1\&#1052;&#1086;&#1080;%20&#1076;&#1086;&#1082;&#1091;&#1084;&#1077;&#1085;&#1090;&#1099;\&#1082;&#1086;&#1085;&#1082;&#1091;&#1088;&#1089;\&#1073;&#1080;&#1090;&#1074;&#1099;%20&#1042;&#1054;&#1042;\09.av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1\&#1052;&#1086;&#1080;%20&#1076;&#1086;&#1082;&#1091;&#1084;&#1077;&#1085;&#1090;&#1099;\&#1082;&#1086;&#1085;&#1082;&#1091;&#1088;&#1089;\&#1073;&#1080;&#1090;&#1074;&#1099;%20&#1042;&#1054;&#1042;\10.av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www.pravda-nn.ru/upl/news/src/1905.jpg" TargetMode="External"/><Relationship Id="rId7" Type="http://schemas.openxmlformats.org/officeDocument/2006/relationships/hyperlink" Target="http://www.ljplus.ru/img4/s/u/suanova/1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upload.wikimedia.org/wikipedia/commons/9/9d/Marshals.jpg" TargetMode="Externa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85;&#1072;&#1087;&#1072;&#1076;&#1077;&#1085;&#1080;&#1077;%20&#1043;&#1080;&#1090;&#1083;&#1077;&#1088;&#1072;.avi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9738" y="1785938"/>
            <a:ext cx="8704262" cy="1470025"/>
          </a:xfrm>
        </p:spPr>
        <p:txBody>
          <a:bodyPr/>
          <a:lstStyle/>
          <a:p>
            <a:pPr eaLnBrk="1" hangingPunct="1"/>
            <a:r>
              <a:rPr lang="ru-RU" sz="8800" smtClean="0">
                <a:solidFill>
                  <a:srgbClr val="990000"/>
                </a:solidFill>
              </a:rPr>
              <a:t>75</a:t>
            </a:r>
            <a:r>
              <a:rPr lang="ru-RU" sz="8800" smtClean="0">
                <a:solidFill>
                  <a:srgbClr val="990000"/>
                </a:solidFill>
                <a:latin typeface="Mistral" pitchFamily="66" charset="0"/>
              </a:rPr>
              <a:t>-летию</a:t>
            </a:r>
            <a:br>
              <a:rPr lang="ru-RU" sz="8800" smtClean="0">
                <a:solidFill>
                  <a:srgbClr val="990000"/>
                </a:solidFill>
                <a:latin typeface="Mistral" pitchFamily="66" charset="0"/>
              </a:rPr>
            </a:br>
            <a:r>
              <a:rPr lang="ru-RU" sz="8800" smtClean="0">
                <a:solidFill>
                  <a:srgbClr val="990000"/>
                </a:solidFill>
                <a:latin typeface="Mistral" pitchFamily="66" charset="0"/>
              </a:rPr>
              <a:t> Победы посвящается…</a:t>
            </a:r>
          </a:p>
        </p:txBody>
      </p:sp>
      <p:pic>
        <p:nvPicPr>
          <p:cNvPr id="6" name="Picture 4" descr="shapka1"/>
          <p:cNvPicPr>
            <a:picLocks noChangeAspect="1" noChangeArrowheads="1"/>
          </p:cNvPicPr>
          <p:nvPr/>
        </p:nvPicPr>
        <p:blipFill>
          <a:blip r:embed="rId2"/>
          <a:srcRect l="78906"/>
          <a:stretch>
            <a:fillRect/>
          </a:stretch>
        </p:blipFill>
        <p:spPr bwMode="auto">
          <a:xfrm>
            <a:off x="6572264" y="928670"/>
            <a:ext cx="2296969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195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</a:blip>
          <a:srcRect/>
          <a:stretch>
            <a:fillRect/>
          </a:stretch>
        </p:blipFill>
        <p:spPr>
          <a:xfrm>
            <a:off x="179388" y="158750"/>
            <a:ext cx="8713787" cy="6567488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569325" cy="6337300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>
              <a:buFontTx/>
              <a:buNone/>
            </a:pPr>
            <a:r>
              <a:rPr lang="ru-RU" sz="4000" smtClean="0"/>
              <a:t>«11 августа 1941 года (51 – й день войны)</a:t>
            </a:r>
          </a:p>
          <a:p>
            <a:pPr algn="ctr" eaLnBrk="1" hangingPunct="1">
              <a:buFontTx/>
              <a:buNone/>
            </a:pPr>
            <a:r>
              <a:rPr lang="ru-RU" sz="4000" smtClean="0"/>
              <a:t>...Общая обстановка всё очевиднее показывает, что колосс – Россия… был нами недооценён.»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93725"/>
            <a:ext cx="8208962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/>
              <a:t>Война… От Бреста до Москвы 1000 километров, от Москвы до Берлина — 1600. Итого 2600 километров.</a:t>
            </a:r>
          </a:p>
          <a:p>
            <a:pPr algn="ctr" eaLnBrk="1" hangingPunct="1">
              <a:buFontTx/>
              <a:buNone/>
            </a:pPr>
            <a:r>
              <a:rPr lang="ru-RU" sz="3600" smtClean="0"/>
              <a:t>Это если считать по прямой. Так мало, не правда ли? 2600 километров. Поездом — четверо суток, самолетом — четыре часа, а перебежками по-пластунски — четыре долгих года.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900" smtClean="0"/>
              <a:t>	</a:t>
            </a:r>
            <a:r>
              <a:rPr lang="ru-RU" sz="4500" smtClean="0"/>
              <a:t>Война – это 4 года,</a:t>
            </a:r>
            <a:br>
              <a:rPr lang="ru-RU" sz="4500" smtClean="0"/>
            </a:br>
            <a:r>
              <a:rPr lang="ru-RU" sz="4500" smtClean="0"/>
              <a:t>это 1 418 бессонных дней и ночей, </a:t>
            </a:r>
            <a:br>
              <a:rPr lang="ru-RU" sz="4500" smtClean="0"/>
            </a:br>
            <a:r>
              <a:rPr lang="ru-RU" sz="4500" smtClean="0"/>
              <a:t>это 20 миллионов погибших русских людей, это значит  22 человека на каждые 2 метра земли, </a:t>
            </a:r>
            <a:br>
              <a:rPr lang="ru-RU" sz="4500" smtClean="0"/>
            </a:br>
            <a:r>
              <a:rPr lang="ru-RU" sz="4500" smtClean="0"/>
              <a:t>это значит 13 человек в каждую минуту.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Блокада Ленинграда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84213" y="1385888"/>
            <a:ext cx="7848600" cy="54721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i="1" smtClean="0"/>
              <a:t>Да, мы не скроем: в эти дни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/>
              <a:t>Мы ели землю, клей, ремни;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/>
              <a:t>Но, съев похлёбку из ремней,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/>
              <a:t>Вставал к станку упрямый мастер,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/>
              <a:t>Чтобы точить орудий части,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/>
              <a:t>Необходимые войне.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Мы помним - 27 января, День полного снятия блокады Ленинграда - Развлекательный портал &quot;Флаг в руки&quot; - Флаг в Ру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"/>
            <a:ext cx="37147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4" descr="Героические страницы российской истор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8"/>
            <a:ext cx="40005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6" descr="Блокадный Ленингра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2928938"/>
            <a:ext cx="2651125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8" descr="Блокада Ленинграда в фотография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3357563"/>
            <a:ext cx="4303712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Albertus Extra Bold" pitchFamily="34" charset="0"/>
              </a:rPr>
              <a:t>«Дорога жизни»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1412875"/>
            <a:ext cx="4176713" cy="4752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/>
              <a:t>Снабжение города и войск удалось наладить по «Дороге жизни» (через Ладожское оз.).</a:t>
            </a:r>
          </a:p>
        </p:txBody>
      </p:sp>
      <p:pic>
        <p:nvPicPr>
          <p:cNvPr id="24580" name="Picture 7" descr="Кольцо смерти и Дорога жизни &quot; Кумертауское Врем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000125"/>
            <a:ext cx="350043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Без заголовка 14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75"/>
            <a:ext cx="4579937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7958137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Надо было возить больше, много больше, возить быстрее, много быстрее!</a:t>
            </a:r>
          </a:p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23 декабря через озеро перевезли 700 тонн продуктов, 24-го – 800 тонн. Запасов в городе не оставалось. То, что привозили из-за Ладоги, сразу поступало на хлебозаводы.И все-таки вечером 24 декабря военный совет фронта решил увеличить поек всем ленинградцам: рабочим на 100 граммов в день, остальным - на 75 граммов. Многие женщины и дети плакали от радости. Еще 75 граммов хлеба, в общем - то крохотный кусочек, который легко сжать в кулаке. В блокадную пору он был бесценен. Он давал людям надежду на спасение от голодной смерти, на то, что их близкие и они сами будут жить.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4638"/>
            <a:ext cx="7920038" cy="704850"/>
          </a:xfrm>
        </p:spPr>
        <p:txBody>
          <a:bodyPr/>
          <a:lstStyle/>
          <a:p>
            <a:pPr eaLnBrk="1" hangingPunct="1"/>
            <a:r>
              <a:rPr lang="ru-RU" sz="4000" smtClean="0"/>
              <a:t>Плач   матерей  по  погибшим.</a:t>
            </a:r>
          </a:p>
        </p:txBody>
      </p:sp>
      <p:pic>
        <p:nvPicPr>
          <p:cNvPr id="1028" name="Picture 3" descr="2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748713" y="5876925"/>
          <a:ext cx="395287" cy="485775"/>
        </p:xfrm>
        <a:graphic>
          <a:graphicData uri="http://schemas.openxmlformats.org/presentationml/2006/ole">
            <p:oleObj spid="_x0000_s1026" name="Пакет" r:id="rId4" imgW="1028880" imgH="485640" progId="Package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6250"/>
            <a:ext cx="8229600" cy="593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За спиной Москва-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Столица мира!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За неё, в огне лихих годин,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Встали насмерть братья-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Сын башкира, русский , и татарин, и грузин .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О, Москва!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Ты сердце всей России;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Из очей твоих струиться свет,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Живы мы, хоть нас свинцом косили,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Без тебя, Москва,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Нам жизни нет!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 (4)\2007_06_22_08_44_40_a1fd7e74437b5ad9dc504ed2628ffff5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435600" cy="6858000"/>
          </a:xfr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254625" y="476250"/>
            <a:ext cx="38893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>
                <a:solidFill>
                  <a:srgbClr val="CC0000"/>
                </a:solidFill>
              </a:rPr>
              <a:t>Война!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22 июня,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ровно в 4 часа,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Киев бомбили,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нам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объявили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что началась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600" b="1"/>
              <a:t>война</a:t>
            </a:r>
            <a:r>
              <a:rPr lang="ru-RU" sz="3600"/>
              <a:t>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Битва за Москву</a:t>
            </a:r>
          </a:p>
        </p:txBody>
      </p:sp>
      <p:sp>
        <p:nvSpPr>
          <p:cNvPr id="28675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11" descr="Отморо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357313"/>
            <a:ext cx="7620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И , всё-таки наступил в войне переломный момент и началось освобождение оккупированных территорий. Очистив от фашистов территорию нашей страны, наши воины освободили от фашистского ига народы Европы.                    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Человечество в неоплаченном долгу перед теми миллионами людей, которые погибли, защищая родину от порабощения, неволи, фашизма, грозившего уничтожить все славянские народы.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Сталинградская битва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979613" y="623728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Сталинградская</a:t>
            </a:r>
            <a:r>
              <a:rPr lang="ru-RU" sz="2400" b="1">
                <a:solidFill>
                  <a:srgbClr val="05FFFF"/>
                </a:solidFill>
              </a:rPr>
              <a:t> </a:t>
            </a:r>
            <a:r>
              <a:rPr lang="ru-RU" sz="2400" b="1"/>
              <a:t>панорама</a:t>
            </a:r>
          </a:p>
        </p:txBody>
      </p:sp>
      <p:pic>
        <p:nvPicPr>
          <p:cNvPr id="62471" name="09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lum bright="-12000"/>
          </a:blip>
          <a:srcRect/>
          <a:stretch>
            <a:fillRect/>
          </a:stretch>
        </p:blipFill>
        <p:spPr>
          <a:xfrm>
            <a:off x="468313" y="1268413"/>
            <a:ext cx="7920037" cy="48974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71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Курская битва</a:t>
            </a:r>
          </a:p>
        </p:txBody>
      </p:sp>
      <p:pic>
        <p:nvPicPr>
          <p:cNvPr id="63492" name="10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lum bright="-12000"/>
          </a:blip>
          <a:srcRect/>
          <a:stretch>
            <a:fillRect/>
          </a:stretch>
        </p:blipFill>
        <p:spPr>
          <a:xfrm>
            <a:off x="755650" y="908050"/>
            <a:ext cx="7488238" cy="56181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49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4" descr="g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43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 descr="214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300" y="333375"/>
            <a:ext cx="763270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6" descr="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7825"/>
            <a:ext cx="896461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4" descr="i0008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</a:rPr>
              <a:t>Битва за Берлин</a:t>
            </a:r>
          </a:p>
        </p:txBody>
      </p:sp>
      <p:pic>
        <p:nvPicPr>
          <p:cNvPr id="37891" name="Picture 11" descr="i0006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4" descr="i0012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b="1" smtClean="0"/>
              <a:t>« </a:t>
            </a:r>
            <a:r>
              <a:rPr lang="ru-RU" sz="3400" b="1" i="1" smtClean="0"/>
              <a:t>ПУСТЬ</a:t>
            </a:r>
            <a:r>
              <a:rPr lang="ru-RU" b="1" smtClean="0"/>
              <a:t>  </a:t>
            </a:r>
            <a:r>
              <a:rPr lang="ru-RU" sz="3400" b="1" i="1" smtClean="0"/>
              <a:t>ПОКОЛЕНИЯ</a:t>
            </a:r>
            <a:r>
              <a:rPr lang="ru-RU" b="1" smtClean="0"/>
              <a:t> </a:t>
            </a:r>
            <a:r>
              <a:rPr lang="ru-RU" sz="3400" b="1" i="1" smtClean="0"/>
              <a:t>ЗНАЮТ</a:t>
            </a:r>
            <a:r>
              <a:rPr lang="ru-RU" b="1" smtClean="0"/>
              <a:t>…»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40964" name="Picture 4" descr="1816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611188" y="1268413"/>
            <a:ext cx="7620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Детский  лагерь  Саласпилс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43012" name="Picture 4" descr="0658"/>
          <p:cNvPicPr>
            <a:picLocks noChangeAspect="1" noChangeArrowheads="1"/>
          </p:cNvPicPr>
          <p:nvPr/>
        </p:nvPicPr>
        <p:blipFill>
          <a:blip r:embed="rId2"/>
          <a:srcRect t="15450" b="16273"/>
          <a:stretch>
            <a:fillRect/>
          </a:stretch>
        </p:blipFill>
        <p:spPr bwMode="auto">
          <a:xfrm>
            <a:off x="0" y="1412875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война\войнай\Rodina_mat-.jp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24000" contrast="12000"/>
          </a:blip>
          <a:srcRect/>
          <a:stretch>
            <a:fillRect/>
          </a:stretch>
        </p:blipFill>
        <p:spPr>
          <a:xfrm>
            <a:off x="2484438" y="0"/>
            <a:ext cx="5040312" cy="6858000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-252413" y="549275"/>
            <a:ext cx="9685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24 июня 1945 г.  в Москве состоялся Парад Победы </a:t>
            </a:r>
          </a:p>
        </p:txBody>
      </p:sp>
      <p:pic>
        <p:nvPicPr>
          <p:cNvPr id="44035" name="Picture 16" descr="Картинка 3 из 2153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196975"/>
            <a:ext cx="56165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18" descr="Картинка 71 из 2153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1125538"/>
            <a:ext cx="788511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4" name="Picture 20" descr="Картинка 73 из 21539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1125538"/>
            <a:ext cx="777716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3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День Победы</a:t>
            </a:r>
            <a:endParaRPr lang="en-US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День Победы - праздник всей страны!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Духовой оркестр играет марши.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День Победы - праздник седины. 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Наших прадедов, дедов. Даже тех, 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кто не видал войны,-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Но её крылом задет был каждый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Поздравляем с Днём Победы мы! 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Этот день для всей России важный!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20_big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</a:blip>
          <a:srcRect/>
          <a:stretch>
            <a:fillRect/>
          </a:stretch>
        </p:blipFill>
        <p:spPr>
          <a:xfrm>
            <a:off x="179388" y="188913"/>
            <a:ext cx="8785225" cy="648017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28625" y="1214438"/>
            <a:ext cx="40338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Ревели чёрные крылья,</a:t>
            </a:r>
          </a:p>
          <a:p>
            <a:pPr marL="342900" indent="-342900"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Свистел ураган свинца,</a:t>
            </a:r>
          </a:p>
          <a:p>
            <a:pPr marL="342900" indent="-342900"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Но парни границу закрыли</a:t>
            </a:r>
          </a:p>
          <a:p>
            <a:pPr marL="342900" indent="-342900"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 собственные сердца.</a:t>
            </a:r>
          </a:p>
        </p:txBody>
      </p:sp>
      <p:pic>
        <p:nvPicPr>
          <p:cNvPr id="8195" name="Picture 7" descr="Пам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4643438" y="0"/>
            <a:ext cx="3781425" cy="5113338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2" name="Picture 6" descr="Каска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6407150" y="4781550"/>
            <a:ext cx="2736850" cy="2076450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Arial Black" pitchFamily="34" charset="0"/>
              </a:rPr>
              <a:t>Брестская крепость</a:t>
            </a:r>
          </a:p>
        </p:txBody>
      </p:sp>
      <p:pic>
        <p:nvPicPr>
          <p:cNvPr id="9219" name="Picture 3" descr="брестская крепость">
            <a:hlinkClick r:id="rId2"/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25538"/>
            <a:ext cx="4633913" cy="5732462"/>
          </a:xfrm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smtClean="0"/>
              <a:t>Я – Брест. Я стою обожженный. </a:t>
            </a:r>
          </a:p>
          <a:p>
            <a:pPr algn="ctr" eaLnBrk="1" hangingPunct="1">
              <a:buFontTx/>
              <a:buNone/>
            </a:pPr>
            <a:r>
              <a:rPr lang="ru-RU" b="1" i="1" smtClean="0"/>
              <a:t>Я бьюсь за солдатскую честь.</a:t>
            </a:r>
          </a:p>
          <a:p>
            <a:pPr algn="ctr" eaLnBrk="1" hangingPunct="1">
              <a:buFontTx/>
              <a:buNone/>
            </a:pPr>
            <a:r>
              <a:rPr lang="ru-RU" b="1" i="1" smtClean="0"/>
              <a:t>И нету здесь, нету сраженных,</a:t>
            </a:r>
          </a:p>
          <a:p>
            <a:pPr algn="ctr" eaLnBrk="1" hangingPunct="1">
              <a:buFontTx/>
              <a:buNone/>
            </a:pPr>
            <a:r>
              <a:rPr lang="ru-RU" b="1" i="1" smtClean="0"/>
              <a:t>Здесь только убитые есть.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/>
              <a:t>Из дневника начальника Генерального штаба сухопутных войск фашистской Германии генерал-полковника Гальдера</a:t>
            </a: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lum bright="-6000"/>
          </a:blip>
          <a:srcRect/>
          <a:stretch>
            <a:fillRect/>
          </a:stretch>
        </p:blipFill>
        <p:spPr>
          <a:xfrm>
            <a:off x="0" y="0"/>
            <a:ext cx="9144000" cy="4176713"/>
          </a:xfrm>
          <a:noFill/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79388" y="4076700"/>
            <a:ext cx="856932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/>
              <a:t>«…24 июня 1941 года (3-й день войны). В общем-то, теперь стало ясно, что русские не думают об отступлении, а напротив, бросают все, что имеют в своём распоряжении, навстречу вклинившимся германским войскам…»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7991475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/>
              <a:t>«29 июня 1941 года (8-й день войны). Сведения с фронта подтверждают, что русские всюду сражаются до последнего человека... Упорное сопротивление русских заставляет вести бой по всем правилам наших боевых уставов, хотя на Западе мы могли позволить себе известные вольности…»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640</Words>
  <Application>Microsoft Office PowerPoint</Application>
  <PresentationFormat>Экран (4:3)</PresentationFormat>
  <Paragraphs>76</Paragraphs>
  <Slides>31</Slides>
  <Notes>1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Mistral</vt:lpstr>
      <vt:lpstr>Calibri</vt:lpstr>
      <vt:lpstr>Arial Black</vt:lpstr>
      <vt:lpstr>Albertus Extra Bold</vt:lpstr>
      <vt:lpstr>Times New Roman</vt:lpstr>
      <vt:lpstr>Оформление по умолчанию</vt:lpstr>
      <vt:lpstr>Пакет</vt:lpstr>
      <vt:lpstr>75-летию  Победы посвящается…</vt:lpstr>
      <vt:lpstr>Слайд 2</vt:lpstr>
      <vt:lpstr>Слайд 3</vt:lpstr>
      <vt:lpstr>Слайд 4</vt:lpstr>
      <vt:lpstr>Слайд 5</vt:lpstr>
      <vt:lpstr>Брестская крепость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Блокада Ленинграда</vt:lpstr>
      <vt:lpstr>Слайд 15</vt:lpstr>
      <vt:lpstr>«Дорога жизни»</vt:lpstr>
      <vt:lpstr>Слайд 17</vt:lpstr>
      <vt:lpstr>Плач   матерей  по  погибшим.</vt:lpstr>
      <vt:lpstr>Слайд 19</vt:lpstr>
      <vt:lpstr>Битва за Москву</vt:lpstr>
      <vt:lpstr>Слайд 21</vt:lpstr>
      <vt:lpstr>Сталинградская битва</vt:lpstr>
      <vt:lpstr>Курская битва</vt:lpstr>
      <vt:lpstr>Слайд 24</vt:lpstr>
      <vt:lpstr>Слайд 25</vt:lpstr>
      <vt:lpstr>Битва за Берлин</vt:lpstr>
      <vt:lpstr>Слайд 27</vt:lpstr>
      <vt:lpstr>« ПУСТЬ  ПОКОЛЕНИЯ ЗНАЮТ…»</vt:lpstr>
      <vt:lpstr>Детский  лагерь  Саласпилс</vt:lpstr>
      <vt:lpstr>Слайд 30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65-летию Победы посвящается…</dc:title>
  <dc:creator>Alex</dc:creator>
  <cp:lastModifiedBy>Admin</cp:lastModifiedBy>
  <cp:revision>37</cp:revision>
  <dcterms:created xsi:type="dcterms:W3CDTF">2009-08-30T20:25:23Z</dcterms:created>
  <dcterms:modified xsi:type="dcterms:W3CDTF">2020-05-10T17:19:08Z</dcterms:modified>
</cp:coreProperties>
</file>