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5" r:id="rId8"/>
    <p:sldId id="262" r:id="rId9"/>
    <p:sldId id="263" r:id="rId10"/>
    <p:sldId id="264" r:id="rId11"/>
    <p:sldId id="265" r:id="rId12"/>
    <p:sldId id="276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003366"/>
    <a:srgbClr val="33CC33"/>
    <a:srgbClr val="00FF99"/>
    <a:srgbClr val="003399"/>
    <a:srgbClr val="FFCCFF"/>
    <a:srgbClr val="FF99CC"/>
    <a:srgbClr val="33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A1063-6D57-4716-B3C3-58E2D63F49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04A6A-2297-4C3F-B4CA-BC9B3B4526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F8D00-3071-49F6-921E-00FC618F31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ED85B-2A24-4B63-9FBB-5F50534972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C30AC-ABDB-4EA3-91CE-B2581467C3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7EB2C-0343-496F-BC11-3B0B8270E8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A89C7-AF6D-486A-A30B-185FDE93A2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FDB65-4740-4E98-989F-6F9F1F6BF4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E4D9C-2C99-4F30-B85B-4854C8B075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361C8-EBAF-43C4-B6DC-A8FA312322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9D2BA-26C5-47EB-AF43-E0D62792B4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B19B3-6C2E-4A18-9A38-FD8A62F1FB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70459-0EDA-46ED-81BE-D3A03E85D8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58613-277B-4798-8DBA-8E512EAEB7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4071F70C-63D5-4FCF-9707-F2AC7131E7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rian.ru/photolents/20070426/64465177_2.html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chornobyl.in.ua/wp-content/uploads/reactor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ian.ru/photolents/20080425/105928573_2.html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covoice.ru/uploads/images/e/3/4/9/8/big/690e339e8e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0%D0%AD%D0%A1" TargetMode="External"/><Relationship Id="rId2" Type="http://schemas.openxmlformats.org/officeDocument/2006/relationships/hyperlink" Target="http://ru.wikipedia.org/wiki/1970-%D0%B5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FF0066"/>
                </a:solidFill>
              </a:rPr>
              <a:t>Тема. </a:t>
            </a:r>
            <a:r>
              <a:rPr lang="ru-RU" sz="5400" smtClean="0">
                <a:solidFill>
                  <a:srgbClr val="FF0066"/>
                </a:solidFill>
                <a:latin typeface="Arial Black" pitchFamily="34" charset="0"/>
              </a:rPr>
              <a:t>Чернобыль.</a:t>
            </a:r>
          </a:p>
        </p:txBody>
      </p:sp>
      <p:sp>
        <p:nvSpPr>
          <p:cNvPr id="2057" name="Rectangle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3076" name="Picture 7" descr="Зона отчуждения ЧАЭС, Гомельская область, Белоруссия 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84313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Разрушенный реактор ЧАЭС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3571875"/>
            <a:ext cx="4105275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3536950"/>
            <a:ext cx="4048125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50" y="250825"/>
            <a:ext cx="2667000" cy="311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Прямоугольник 10"/>
          <p:cNvSpPr>
            <a:spLocks noChangeArrowheads="1"/>
          </p:cNvSpPr>
          <p:nvPr/>
        </p:nvSpPr>
        <p:spPr bwMode="auto">
          <a:xfrm>
            <a:off x="285750" y="428625"/>
            <a:ext cx="542925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FF0000"/>
                </a:solidFill>
              </a:rPr>
              <a:t>Такая авария случилась впервые.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Rectangle 8"/>
          <p:cNvSpPr>
            <a:spLocks noGrp="1" noChangeArrowheads="1"/>
          </p:cNvSpPr>
          <p:nvPr>
            <p:ph type="title"/>
          </p:nvPr>
        </p:nvSpPr>
        <p:spPr>
          <a:xfrm>
            <a:off x="3357563" y="381000"/>
            <a:ext cx="5329237" cy="13716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Эвакуация людей.</a:t>
            </a:r>
          </a:p>
        </p:txBody>
      </p:sp>
      <p:pic>
        <p:nvPicPr>
          <p:cNvPr id="13315" name="Picture 5" descr="Чернобыль население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33375"/>
            <a:ext cx="2808288" cy="597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7" descr="alt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276600" y="2565400"/>
            <a:ext cx="5543550" cy="39592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Rectangle 5"/>
          <p:cNvSpPr>
            <a:spLocks noGrp="1" noChangeArrowheads="1"/>
          </p:cNvSpPr>
          <p:nvPr>
            <p:ph type="title"/>
          </p:nvPr>
        </p:nvSpPr>
        <p:spPr>
          <a:xfrm>
            <a:off x="214313" y="214313"/>
            <a:ext cx="8786812" cy="10382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Строительство купола над ЧАЭС</a:t>
            </a:r>
          </a:p>
        </p:txBody>
      </p:sp>
      <p:pic>
        <p:nvPicPr>
          <p:cNvPr id="14339" name="Picture 4" descr="Саркофаг ЧАЭС после взрыва фото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1857375"/>
            <a:ext cx="3775075" cy="4714875"/>
          </a:xfrm>
          <a:noFill/>
        </p:spPr>
      </p:pic>
      <p:pic>
        <p:nvPicPr>
          <p:cNvPr id="1434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38" y="3000375"/>
            <a:ext cx="3290887" cy="24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836613"/>
            <a:ext cx="4038600" cy="45259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3600" smtClean="0"/>
              <a:t>  Причины аварии до сих пор не разгаданы. </a:t>
            </a:r>
          </a:p>
        </p:txBody>
      </p:sp>
      <p:pic>
        <p:nvPicPr>
          <p:cNvPr id="15364" name="Picture 5" descr="63151fa56cb0"/>
          <p:cNvPicPr>
            <a:picLocks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87900" y="333375"/>
            <a:ext cx="4079875" cy="2879725"/>
          </a:xfrm>
          <a:noFill/>
        </p:spPr>
      </p:pic>
      <p:pic>
        <p:nvPicPr>
          <p:cNvPr id="15365" name="Picture 9" descr="77bd20393885"/>
          <p:cNvPicPr>
            <a:picLocks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6588125" y="3284538"/>
            <a:ext cx="2305050" cy="3313112"/>
          </a:xfrm>
          <a:noFill/>
        </p:spPr>
      </p:pic>
      <p:pic>
        <p:nvPicPr>
          <p:cNvPr id="15366" name="Picture 13" descr="65017b89edd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3213100"/>
            <a:ext cx="6192838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half" idx="1"/>
          </p:nvPr>
        </p:nvSpPr>
        <p:spPr>
          <a:xfrm>
            <a:off x="2571750" y="285750"/>
            <a:ext cx="3824288" cy="59055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dirty="0" smtClean="0"/>
              <a:t>Число жертв</a:t>
            </a:r>
          </a:p>
        </p:txBody>
      </p:sp>
      <p:pic>
        <p:nvPicPr>
          <p:cNvPr id="16387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3629025"/>
            <a:ext cx="428625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2400" y="0"/>
            <a:ext cx="26416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214313"/>
            <a:ext cx="2343150" cy="333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00375" y="214313"/>
            <a:ext cx="3722688" cy="78581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Зона отчуждения</a:t>
            </a:r>
          </a:p>
        </p:txBody>
      </p:sp>
      <p:pic>
        <p:nvPicPr>
          <p:cNvPr id="17411" name="Picture 4" descr="Чернобыльская авария"/>
          <p:cNvPicPr>
            <a:picLocks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572125" y="3871913"/>
            <a:ext cx="3381375" cy="2709862"/>
          </a:xfrm>
          <a:noFill/>
        </p:spPr>
      </p:pic>
      <p:pic>
        <p:nvPicPr>
          <p:cNvPr id="17412" name="Picture 11" descr="ANd9GcTmzd0RNWWezP7dABM_bC0ZORy5hzX6XeQ5HlSf41x3o-a_8r4lV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0" y="1357313"/>
            <a:ext cx="3128963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5" descr="ANd9GcQplxchFFf7e1pAKXN5iwFvjr_Fhgob-mGERekPt4MENUvzUyExjjNma9vo0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5575" y="428625"/>
            <a:ext cx="244475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929063"/>
            <a:ext cx="4071938" cy="269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2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00063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7" descr="21 год с момента аварии на Чернобыльской АЭС (80 фото)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642938" y="785813"/>
            <a:ext cx="7754937" cy="5603875"/>
          </a:xfrm>
          <a:noFill/>
        </p:spPr>
      </p:pic>
      <p:sp>
        <p:nvSpPr>
          <p:cNvPr id="1945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928813" y="0"/>
            <a:ext cx="5143500" cy="102393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Последствия катастрофы</a:t>
            </a:r>
            <a:endParaRPr lang="ru-RU" dirty="0" smtClean="0">
              <a:solidFill>
                <a:srgbClr val="33CC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8" descr="ANd9GcQOtdcaYzpftNPNkIUTlFlroEBWpwY0O2WHA5v_3THMLP5StLIACk2THrH5H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435600" y="260350"/>
            <a:ext cx="3384550" cy="2376488"/>
          </a:xfrm>
        </p:spPr>
      </p:pic>
      <p:sp>
        <p:nvSpPr>
          <p:cNvPr id="19459" name="AutoShape 14" descr="2Q=="/>
          <p:cNvSpPr>
            <a:spLocks noChangeAspect="1" noChangeArrowheads="1"/>
          </p:cNvSpPr>
          <p:nvPr/>
        </p:nvSpPr>
        <p:spPr bwMode="auto">
          <a:xfrm>
            <a:off x="153988" y="46038"/>
            <a:ext cx="8667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0" name="AutoShape 16" descr="2Q=="/>
          <p:cNvSpPr>
            <a:spLocks noChangeAspect="1" noChangeArrowheads="1"/>
          </p:cNvSpPr>
          <p:nvPr/>
        </p:nvSpPr>
        <p:spPr bwMode="auto">
          <a:xfrm>
            <a:off x="4138613" y="2776538"/>
            <a:ext cx="8667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9461" name="Picture 20" descr="Зона отчуждения вокруг ЧАЭС">
            <a:hlinkClick r:id="rId3"/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5435600" y="2708275"/>
            <a:ext cx="3240088" cy="3816350"/>
          </a:xfrm>
        </p:spPr>
      </p:pic>
      <p:pic>
        <p:nvPicPr>
          <p:cNvPr id="19462" name="Picture 26" descr="imag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3933825"/>
            <a:ext cx="4464050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Текст 10"/>
          <p:cNvSpPr>
            <a:spLocks noGrp="1"/>
          </p:cNvSpPr>
          <p:nvPr>
            <p:ph type="body" sz="half" idx="1"/>
          </p:nvPr>
        </p:nvSpPr>
        <p:spPr>
          <a:xfrm>
            <a:off x="214313" y="214313"/>
            <a:ext cx="5114925" cy="8763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dirty="0" smtClean="0"/>
              <a:t>Опустевшие деревни</a:t>
            </a:r>
          </a:p>
        </p:txBody>
      </p:sp>
      <p:pic>
        <p:nvPicPr>
          <p:cNvPr id="19464" name="Picture 2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3" y="857250"/>
            <a:ext cx="4371975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8" name="Rectangle 14"/>
          <p:cNvSpPr>
            <a:spLocks noGrp="1" noChangeArrowheads="1"/>
          </p:cNvSpPr>
          <p:nvPr>
            <p:ph type="title"/>
          </p:nvPr>
        </p:nvSpPr>
        <p:spPr>
          <a:xfrm>
            <a:off x="214313" y="142875"/>
            <a:ext cx="8286750" cy="6096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Заброшенный городок</a:t>
            </a:r>
          </a:p>
        </p:txBody>
      </p:sp>
      <p:pic>
        <p:nvPicPr>
          <p:cNvPr id="20483" name="Picture 5" descr="chernobb_13"/>
          <p:cNvPicPr>
            <a:picLocks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714375" y="1071563"/>
            <a:ext cx="3786188" cy="2836862"/>
          </a:xfrm>
          <a:noFill/>
        </p:spPr>
      </p:pic>
      <p:pic>
        <p:nvPicPr>
          <p:cNvPr id="20484" name="Picture 11" descr="chernobb_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4214813"/>
            <a:ext cx="4102100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13" descr="chernobb_52"/>
          <p:cNvPicPr>
            <a:picLocks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5264150" y="1000125"/>
            <a:ext cx="3622675" cy="2714625"/>
          </a:xfrm>
          <a:noFill/>
        </p:spPr>
      </p:pic>
      <p:pic>
        <p:nvPicPr>
          <p:cNvPr id="20486" name="Picture 17" descr="21 год с момента аварии на Чернобыльской АЭС (80 фото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38" y="4000500"/>
            <a:ext cx="3929062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3"/>
          <p:cNvGraphicFramePr>
            <a:graphicFrameLocks noChangeAspect="1"/>
          </p:cNvGraphicFramePr>
          <p:nvPr>
            <p:ph/>
          </p:nvPr>
        </p:nvGraphicFramePr>
        <p:xfrm>
          <a:off x="1690688" y="1252538"/>
          <a:ext cx="301625" cy="150812"/>
        </p:xfrm>
        <a:graphic>
          <a:graphicData uri="http://schemas.openxmlformats.org/presentationml/2006/ole">
            <p:oleObj spid="_x0000_s1026" name="Chart" r:id="rId3" imgW="362102" imgH="181051" progId="MSGraph.Chart.8">
              <p:embed followColorScheme="full"/>
            </p:oleObj>
          </a:graphicData>
        </a:graphic>
      </p:graphicFrame>
      <p:pic>
        <p:nvPicPr>
          <p:cNvPr id="1027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0" y="4071938"/>
            <a:ext cx="33909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4"/>
          <p:cNvSpPr txBox="1">
            <a:spLocks noChangeArrowheads="1"/>
          </p:cNvSpPr>
          <p:nvPr/>
        </p:nvSpPr>
        <p:spPr bwMode="auto">
          <a:xfrm>
            <a:off x="2286000" y="0"/>
            <a:ext cx="45005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ru-RU" sz="3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Чернобыль сегодня</a:t>
            </a:r>
          </a:p>
        </p:txBody>
      </p:sp>
      <p:pic>
        <p:nvPicPr>
          <p:cNvPr id="1029" name="Picture 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5" y="4071938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1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" y="1214438"/>
            <a:ext cx="352425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1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00688" y="1214438"/>
            <a:ext cx="3138487" cy="235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image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88913"/>
            <a:ext cx="8651875" cy="6481762"/>
          </a:xfrm>
          <a:noFill/>
        </p:spPr>
      </p:pic>
      <p:sp>
        <p:nvSpPr>
          <p:cNvPr id="307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9750" y="577850"/>
            <a:ext cx="7777163" cy="551815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 b="1" i="1" dirty="0" smtClean="0">
                <a:solidFill>
                  <a:srgbClr val="33CC33"/>
                </a:solidFill>
              </a:rPr>
              <a:t>Задачи.</a:t>
            </a:r>
            <a:r>
              <a:rPr lang="ru-RU" sz="3600" dirty="0" smtClean="0">
                <a:solidFill>
                  <a:srgbClr val="00FF99"/>
                </a:solidFill>
              </a:rPr>
              <a:t>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3600" dirty="0" smtClean="0">
              <a:solidFill>
                <a:srgbClr val="00FF99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600" dirty="0" smtClean="0">
                <a:solidFill>
                  <a:srgbClr val="00FF99"/>
                </a:solidFill>
              </a:rPr>
              <a:t>1.Рассказать о чернобыльской катастрофе.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600" dirty="0" smtClean="0">
                <a:solidFill>
                  <a:srgbClr val="00FF99"/>
                </a:solidFill>
              </a:rPr>
              <a:t>2.Познакомить с последствиями данной катастрофы.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600" dirty="0" smtClean="0">
                <a:solidFill>
                  <a:srgbClr val="00FF99"/>
                </a:solidFill>
              </a:rPr>
              <a:t>3.Узнать в каком состоянии города Чернобыль и Припять в настоящее время.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0" descr="фото ЧЭС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404813"/>
            <a:ext cx="8605838" cy="5972175"/>
          </a:xfrm>
          <a:noFill/>
        </p:spPr>
      </p:pic>
      <p:sp>
        <p:nvSpPr>
          <p:cNvPr id="2355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5400" b="1" smtClean="0">
                <a:solidFill>
                  <a:srgbClr val="FF99CC"/>
                </a:solidFill>
              </a:rPr>
              <a:t>Вывод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773238"/>
            <a:ext cx="8137525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3600" smtClean="0">
                <a:solidFill>
                  <a:srgbClr val="FFCCFF"/>
                </a:solidFill>
              </a:rPr>
              <a:t>  </a:t>
            </a:r>
            <a:r>
              <a:rPr lang="ru-RU" sz="3600" b="1" smtClean="0">
                <a:solidFill>
                  <a:srgbClr val="FFCCFF"/>
                </a:solidFill>
              </a:rPr>
              <a:t>Авария на ЧАЭС стала не только величайшей трагедией, но и уроком человечеству. Она обострила проблему безопасности атомной энергетики, выявила степень ее угрозы для человечества на принципиально новый уровень.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908050"/>
            <a:ext cx="8229600" cy="41148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9600" smtClean="0"/>
              <a:t>СПАСИБО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9600" smtClean="0"/>
              <a:t>ЗА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9600" smtClean="0"/>
              <a:t>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5124" name="Picture 8" descr="ANd9GcRo9tvJat6Rq7k9mQUDIWSaKU_DAaDd0DaU_BNdCmfyNYIIkPgpxn0qsKOlU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60350"/>
            <a:ext cx="8353425" cy="630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323850" y="2636838"/>
            <a:ext cx="90551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ru-RU" sz="4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Гипотеза.</a:t>
            </a:r>
          </a:p>
          <a:p>
            <a:pPr algn="just">
              <a:defRPr/>
            </a:pPr>
            <a:endParaRPr lang="ru-RU" sz="48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algn="just">
              <a:defRPr/>
            </a:pPr>
            <a:r>
              <a:rPr lang="ru-RU" sz="5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Атомная энергетика</a:t>
            </a:r>
          </a:p>
          <a:p>
            <a:pPr algn="just">
              <a:defRPr/>
            </a:pPr>
            <a:r>
              <a:rPr lang="ru-RU" sz="5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опасна для человека</a:t>
            </a:r>
            <a:r>
              <a:rPr lang="ru-RU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00063" y="285750"/>
            <a:ext cx="8229600" cy="62865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dirty="0" smtClean="0"/>
              <a:t>Радиационное излучение может привести к сильнейшим заболеваниям человека, генетическим мутациям и даже смерти. Даже одной частицы может хватить, чтобы уничтожить живой организм или повредить огромное количество клеток. Источники радиации могут существовать, никак не проявляя себя, и вы можете даже не подозревать, что находитесь рядом с предметом сильнейшей радиоактивности.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Чернобыль (30 фотографии), photo: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285750"/>
            <a:ext cx="7177087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85750" y="5500688"/>
            <a:ext cx="8643938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26 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апреля 1986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0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404813"/>
            <a:ext cx="4217988" cy="45259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  </a:t>
            </a:r>
            <a:r>
              <a:rPr lang="ru-RU" b="1" i="1" smtClean="0"/>
              <a:t>Чернобыль</a:t>
            </a:r>
            <a:r>
              <a:rPr lang="ru-RU" smtClean="0"/>
              <a:t> – город на Украине, райцентр, расположен на реке Припять (приток Днепра). </a:t>
            </a:r>
          </a:p>
        </p:txBody>
      </p:sp>
      <p:pic>
        <p:nvPicPr>
          <p:cNvPr id="8196" name="Picture 7" descr="Чернобыль фото: ресторан Припять"/>
          <p:cNvPicPr>
            <a:picLocks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3573463"/>
            <a:ext cx="4141788" cy="3027362"/>
          </a:xfrm>
          <a:noFill/>
        </p:spPr>
      </p:pic>
      <p:pic>
        <p:nvPicPr>
          <p:cNvPr id="8197" name="Picture 5" descr="690e339e8e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1638" y="188913"/>
            <a:ext cx="47625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15" descr="Чернобыль фото: Советская улица"/>
          <p:cNvPicPr>
            <a:picLocks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4211638" y="2924175"/>
            <a:ext cx="4752975" cy="36083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16463" y="3933825"/>
            <a:ext cx="4038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smtClean="0"/>
              <a:t>В </a:t>
            </a:r>
            <a:r>
              <a:rPr lang="ru-RU" sz="2800" smtClean="0">
                <a:hlinkClick r:id="rId2" tooltip="1970-е"/>
              </a:rPr>
              <a:t>1970-х</a:t>
            </a:r>
            <a:r>
              <a:rPr lang="ru-RU" sz="2800" smtClean="0"/>
              <a:t> годах в 18 км от Чернобыля была сооружена первая на Украине </a:t>
            </a:r>
            <a:r>
              <a:rPr lang="ru-RU" sz="2800" smtClean="0">
                <a:hlinkClick r:id="rId3" tooltip="АЭС"/>
              </a:rPr>
              <a:t>атомная электростанция</a:t>
            </a:r>
            <a:r>
              <a:rPr lang="ru-RU" sz="2800" smtClean="0"/>
              <a:t> </a:t>
            </a:r>
          </a:p>
          <a:p>
            <a:pPr eaLnBrk="1" hangingPunct="1">
              <a:defRPr/>
            </a:pPr>
            <a:endParaRPr lang="ru-RU" sz="2800" smtClean="0"/>
          </a:p>
        </p:txBody>
      </p:sp>
      <p:pic>
        <p:nvPicPr>
          <p:cNvPr id="9220" name="Picture 5" descr="image"/>
          <p:cNvPicPr>
            <a:picLocks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306888" y="188913"/>
            <a:ext cx="4837112" cy="3624262"/>
          </a:xfrm>
          <a:noFill/>
        </p:spPr>
      </p:pic>
      <p:pic>
        <p:nvPicPr>
          <p:cNvPr id="9221" name="Picture 9" descr="ANd9GcS220Omtnmz4B9xzLtQN3DhQtwG-eD0Bv8hz3B-gRccDYrqvhfY"/>
          <p:cNvPicPr>
            <a:picLocks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179388" y="333375"/>
            <a:ext cx="4519612" cy="60356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7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692150"/>
            <a:ext cx="40386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/>
              <a:t>   </a:t>
            </a:r>
            <a:r>
              <a:rPr lang="ru-RU" smtClean="0"/>
              <a:t>Возведен г.Припять, для людей работающих на станции.</a:t>
            </a:r>
          </a:p>
        </p:txBody>
      </p:sp>
      <p:pic>
        <p:nvPicPr>
          <p:cNvPr id="10244" name="Picture 5" descr="a247a0d1f87a"/>
          <p:cNvPicPr>
            <a:picLocks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3284538"/>
            <a:ext cx="4189413" cy="3157537"/>
          </a:xfrm>
          <a:noFill/>
        </p:spPr>
      </p:pic>
      <p:pic>
        <p:nvPicPr>
          <p:cNvPr id="10245" name="Picture 8" descr="припять1"/>
          <p:cNvPicPr>
            <a:picLocks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4427538" y="404813"/>
            <a:ext cx="4322762" cy="2871787"/>
          </a:xfrm>
          <a:noFill/>
        </p:spPr>
      </p:pic>
      <p:pic>
        <p:nvPicPr>
          <p:cNvPr id="10246" name="Picture 12" descr="c71f2be581d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3429000"/>
            <a:ext cx="4103688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image"/>
          <p:cNvPicPr>
            <a:picLocks noChangeAspect="1" noChangeArrowheads="1"/>
          </p:cNvPicPr>
          <p:nvPr>
            <p:ph sz="quarter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4071938" y="214313"/>
            <a:ext cx="4852987" cy="2928937"/>
          </a:xfrm>
          <a:noFill/>
        </p:spPr>
      </p:pic>
      <p:sp>
        <p:nvSpPr>
          <p:cNvPr id="8" name="Текст 7"/>
          <p:cNvSpPr>
            <a:spLocks noGrp="1"/>
          </p:cNvSpPr>
          <p:nvPr>
            <p:ph type="body" sz="half" idx="1"/>
          </p:nvPr>
        </p:nvSpPr>
        <p:spPr>
          <a:xfrm>
            <a:off x="285750" y="6243638"/>
            <a:ext cx="8643938" cy="61436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FF0000"/>
                </a:solidFill>
              </a:rPr>
              <a:t>В ночь на 26  апреля 1986 г. в   00.23 </a:t>
            </a:r>
          </a:p>
        </p:txBody>
      </p:sp>
      <p:pic>
        <p:nvPicPr>
          <p:cNvPr id="11268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14313"/>
            <a:ext cx="3714750" cy="297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3214688"/>
            <a:ext cx="4486275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573</TotalTime>
  <Words>207</Words>
  <Application>Microsoft PowerPoint</Application>
  <PresentationFormat>Экран (4:3)</PresentationFormat>
  <Paragraphs>31</Paragraphs>
  <Slides>21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Tahoma</vt:lpstr>
      <vt:lpstr>Arial</vt:lpstr>
      <vt:lpstr>Wingdings</vt:lpstr>
      <vt:lpstr>Calibri</vt:lpstr>
      <vt:lpstr>Arial Black</vt:lpstr>
      <vt:lpstr>Textured</vt:lpstr>
      <vt:lpstr>Microsoft Graph Chart</vt:lpstr>
      <vt:lpstr>Тема. Чернобыль.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Эвакуация людей.</vt:lpstr>
      <vt:lpstr>Строительство купола над ЧАЭС</vt:lpstr>
      <vt:lpstr>Слайд 13</vt:lpstr>
      <vt:lpstr>Слайд 14</vt:lpstr>
      <vt:lpstr>Слайд 15</vt:lpstr>
      <vt:lpstr>Слайд 16</vt:lpstr>
      <vt:lpstr>Слайд 17</vt:lpstr>
      <vt:lpstr>Заброшенный городок</vt:lpstr>
      <vt:lpstr>Слайд 19</vt:lpstr>
      <vt:lpstr>Вывод</vt:lpstr>
      <vt:lpstr>Слайд 21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Тема. Чернобыль.</dc:title>
  <dc:creator>sveta</dc:creator>
  <cp:lastModifiedBy>Admin</cp:lastModifiedBy>
  <cp:revision>19</cp:revision>
  <dcterms:created xsi:type="dcterms:W3CDTF">2011-01-30T09:52:04Z</dcterms:created>
  <dcterms:modified xsi:type="dcterms:W3CDTF">2020-05-12T06:33:07Z</dcterms:modified>
</cp:coreProperties>
</file>